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a" ContentType="audio/x-ms-wm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246076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1523932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3624263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385384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3143767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3073827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1857691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1878358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2682539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3036786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E3A4753-951F-4EFE-8071-67EF3540060F}" type="datetimeFigureOut">
              <a:rPr lang="en-GB" smtClean="0"/>
              <a:pPr/>
              <a:t>22/11/2012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396776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3A4753-951F-4EFE-8071-67EF3540060F}" type="datetimeFigureOut">
              <a:rPr lang="en-GB" smtClean="0"/>
              <a:pPr/>
              <a:t>22/11/2012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FF5B5F-E199-44E1-BF64-DC4EF5F53101}" type="slidenum">
              <a:rPr lang="en-GB" smtClean="0"/>
              <a:pPr/>
              <a:t>‹#›</a:t>
            </a:fld>
            <a:endParaRPr lang="en-GB"/>
          </a:p>
        </p:txBody>
      </p:sp>
    </p:spTree>
    <p:extLst>
      <p:ext uri="{BB962C8B-B14F-4D97-AF65-F5344CB8AC3E}">
        <p14:creationId xmlns:p14="http://schemas.microsoft.com/office/powerpoint/2010/main" xmlns="" val="1065634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audio" Target="../media/media1.wma"/><Relationship Id="rId5" Type="http://schemas.openxmlformats.org/officeDocument/2006/relationships/image" Target="../media/image2.png"/><Relationship Id="rId4" Type="http://schemas.microsoft.com/office/2007/relationships/media" Target="../media/media1.wma"/></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xmlns="" val="0"/>
              </a:ext>
            </a:extLst>
          </a:blip>
          <a:srcRect l="18483" t="23573" r="10968" b="20769"/>
          <a:stretch/>
        </p:blipFill>
        <p:spPr>
          <a:xfrm rot="5400000">
            <a:off x="3662763" y="1565159"/>
            <a:ext cx="6300514" cy="3726872"/>
          </a:xfrm>
          <a:prstGeom prst="rect">
            <a:avLst/>
          </a:prstGeom>
        </p:spPr>
      </p:pic>
      <p:sp>
        <p:nvSpPr>
          <p:cNvPr id="5" name="TextBox 4"/>
          <p:cNvSpPr txBox="1"/>
          <p:nvPr/>
        </p:nvSpPr>
        <p:spPr>
          <a:xfrm>
            <a:off x="251520" y="476672"/>
            <a:ext cx="3513112" cy="738664"/>
          </a:xfrm>
          <a:prstGeom prst="rect">
            <a:avLst/>
          </a:prstGeom>
          <a:noFill/>
        </p:spPr>
        <p:txBody>
          <a:bodyPr wrap="square" rtlCol="0">
            <a:spAutoFit/>
          </a:bodyPr>
          <a:lstStyle/>
          <a:p>
            <a:r>
              <a:rPr lang="en-GB" sz="2400" dirty="0" smtClean="0"/>
              <a:t> </a:t>
            </a:r>
            <a:r>
              <a:rPr lang="en-GB" sz="2400" b="1" dirty="0" smtClean="0"/>
              <a:t>Lord Jesus,</a:t>
            </a:r>
          </a:p>
          <a:p>
            <a:endParaRPr lang="en-GB" dirty="0"/>
          </a:p>
        </p:txBody>
      </p:sp>
      <p:sp>
        <p:nvSpPr>
          <p:cNvPr id="6" name="TextBox 5"/>
          <p:cNvSpPr txBox="1"/>
          <p:nvPr/>
        </p:nvSpPr>
        <p:spPr>
          <a:xfrm>
            <a:off x="323528" y="1069674"/>
            <a:ext cx="3096344" cy="461665"/>
          </a:xfrm>
          <a:prstGeom prst="rect">
            <a:avLst/>
          </a:prstGeom>
          <a:noFill/>
        </p:spPr>
        <p:txBody>
          <a:bodyPr wrap="square" rtlCol="0">
            <a:spAutoFit/>
          </a:bodyPr>
          <a:lstStyle/>
          <a:p>
            <a:r>
              <a:rPr lang="en-GB" sz="2400" b="1" dirty="0" smtClean="0"/>
              <a:t>We wait</a:t>
            </a:r>
            <a:endParaRPr lang="en-GB" sz="2400" b="1" dirty="0"/>
          </a:p>
        </p:txBody>
      </p:sp>
      <p:sp>
        <p:nvSpPr>
          <p:cNvPr id="8" name="TextBox 7"/>
          <p:cNvSpPr txBox="1"/>
          <p:nvPr/>
        </p:nvSpPr>
        <p:spPr>
          <a:xfrm>
            <a:off x="323528" y="1700808"/>
            <a:ext cx="2304256" cy="461665"/>
          </a:xfrm>
          <a:prstGeom prst="rect">
            <a:avLst/>
          </a:prstGeom>
          <a:noFill/>
        </p:spPr>
        <p:txBody>
          <a:bodyPr wrap="square" rtlCol="0">
            <a:spAutoFit/>
          </a:bodyPr>
          <a:lstStyle/>
          <a:p>
            <a:r>
              <a:rPr lang="en-GB" sz="2400" b="1" dirty="0" smtClean="0"/>
              <a:t>For you to come.</a:t>
            </a:r>
            <a:endParaRPr lang="en-GB" sz="2400" b="1" dirty="0"/>
          </a:p>
        </p:txBody>
      </p:sp>
      <p:sp>
        <p:nvSpPr>
          <p:cNvPr id="9" name="TextBox 8"/>
          <p:cNvSpPr txBox="1"/>
          <p:nvPr/>
        </p:nvSpPr>
        <p:spPr>
          <a:xfrm>
            <a:off x="323528" y="2276872"/>
            <a:ext cx="4248472" cy="461665"/>
          </a:xfrm>
          <a:prstGeom prst="rect">
            <a:avLst/>
          </a:prstGeom>
          <a:noFill/>
        </p:spPr>
        <p:txBody>
          <a:bodyPr wrap="square" rtlCol="0">
            <a:spAutoFit/>
          </a:bodyPr>
          <a:lstStyle/>
          <a:p>
            <a:r>
              <a:rPr lang="en-GB" sz="2400" b="1" dirty="0" smtClean="0"/>
              <a:t>And yet, you are already here. </a:t>
            </a:r>
            <a:endParaRPr lang="en-GB" sz="2400" b="1" dirty="0"/>
          </a:p>
        </p:txBody>
      </p:sp>
      <p:sp>
        <p:nvSpPr>
          <p:cNvPr id="10" name="TextBox 9"/>
          <p:cNvSpPr txBox="1"/>
          <p:nvPr/>
        </p:nvSpPr>
        <p:spPr>
          <a:xfrm>
            <a:off x="323528" y="2924944"/>
            <a:ext cx="3960440" cy="461665"/>
          </a:xfrm>
          <a:prstGeom prst="rect">
            <a:avLst/>
          </a:prstGeom>
          <a:noFill/>
        </p:spPr>
        <p:txBody>
          <a:bodyPr wrap="square" rtlCol="0">
            <a:spAutoFit/>
          </a:bodyPr>
          <a:lstStyle/>
          <a:p>
            <a:r>
              <a:rPr lang="en-GB" sz="2400" b="1" dirty="0" smtClean="0"/>
              <a:t>Help us to feel your presence,</a:t>
            </a:r>
            <a:endParaRPr lang="en-GB" sz="2400" b="1" dirty="0"/>
          </a:p>
        </p:txBody>
      </p:sp>
      <p:sp>
        <p:nvSpPr>
          <p:cNvPr id="11" name="TextBox 10"/>
          <p:cNvSpPr txBox="1"/>
          <p:nvPr/>
        </p:nvSpPr>
        <p:spPr>
          <a:xfrm>
            <a:off x="323528" y="3543399"/>
            <a:ext cx="4104456" cy="461665"/>
          </a:xfrm>
          <a:prstGeom prst="rect">
            <a:avLst/>
          </a:prstGeom>
          <a:noFill/>
        </p:spPr>
        <p:txBody>
          <a:bodyPr wrap="square" rtlCol="0">
            <a:spAutoFit/>
          </a:bodyPr>
          <a:lstStyle/>
          <a:p>
            <a:r>
              <a:rPr lang="en-GB" sz="2400" b="1" dirty="0" smtClean="0"/>
              <a:t>To share the stillness with you.</a:t>
            </a:r>
            <a:endParaRPr lang="en-GB" sz="2400" b="1" dirty="0"/>
          </a:p>
        </p:txBody>
      </p:sp>
      <p:sp>
        <p:nvSpPr>
          <p:cNvPr id="12" name="TextBox 11"/>
          <p:cNvSpPr txBox="1"/>
          <p:nvPr/>
        </p:nvSpPr>
        <p:spPr>
          <a:xfrm>
            <a:off x="323528" y="4191471"/>
            <a:ext cx="3240360" cy="461665"/>
          </a:xfrm>
          <a:prstGeom prst="rect">
            <a:avLst/>
          </a:prstGeom>
          <a:noFill/>
        </p:spPr>
        <p:txBody>
          <a:bodyPr wrap="square" rtlCol="0">
            <a:spAutoFit/>
          </a:bodyPr>
          <a:lstStyle/>
          <a:p>
            <a:r>
              <a:rPr lang="en-GB" sz="2400" b="1" dirty="0" smtClean="0"/>
              <a:t>So that after a while</a:t>
            </a:r>
            <a:endParaRPr lang="en-GB" sz="2400" b="1" dirty="0"/>
          </a:p>
        </p:txBody>
      </p:sp>
      <p:sp>
        <p:nvSpPr>
          <p:cNvPr id="13" name="TextBox 12"/>
          <p:cNvSpPr txBox="1"/>
          <p:nvPr/>
        </p:nvSpPr>
        <p:spPr>
          <a:xfrm>
            <a:off x="323528" y="4797152"/>
            <a:ext cx="3240360" cy="461665"/>
          </a:xfrm>
          <a:prstGeom prst="rect">
            <a:avLst/>
          </a:prstGeom>
          <a:noFill/>
        </p:spPr>
        <p:txBody>
          <a:bodyPr wrap="square" rtlCol="0">
            <a:spAutoFit/>
          </a:bodyPr>
          <a:lstStyle/>
          <a:p>
            <a:r>
              <a:rPr lang="en-GB" sz="2400" b="1" dirty="0" smtClean="0"/>
              <a:t>We see your light</a:t>
            </a:r>
            <a:endParaRPr lang="en-GB" sz="2400" b="1" dirty="0"/>
          </a:p>
        </p:txBody>
      </p:sp>
      <p:sp>
        <p:nvSpPr>
          <p:cNvPr id="14" name="TextBox 13"/>
          <p:cNvSpPr txBox="1"/>
          <p:nvPr/>
        </p:nvSpPr>
        <p:spPr>
          <a:xfrm>
            <a:off x="323528" y="5415607"/>
            <a:ext cx="3672408" cy="461665"/>
          </a:xfrm>
          <a:prstGeom prst="rect">
            <a:avLst/>
          </a:prstGeom>
          <a:noFill/>
        </p:spPr>
        <p:txBody>
          <a:bodyPr wrap="square" rtlCol="0">
            <a:spAutoFit/>
          </a:bodyPr>
          <a:lstStyle/>
          <a:p>
            <a:r>
              <a:rPr lang="en-GB" sz="2400" b="1" dirty="0" smtClean="0"/>
              <a:t>Shining out from within.</a:t>
            </a:r>
            <a:endParaRPr lang="en-GB" sz="2400" b="1" dirty="0"/>
          </a:p>
        </p:txBody>
      </p:sp>
      <p:sp>
        <p:nvSpPr>
          <p:cNvPr id="15" name="TextBox 14"/>
          <p:cNvSpPr txBox="1"/>
          <p:nvPr/>
        </p:nvSpPr>
        <p:spPr>
          <a:xfrm>
            <a:off x="323528" y="6063679"/>
            <a:ext cx="2448272" cy="461665"/>
          </a:xfrm>
          <a:prstGeom prst="rect">
            <a:avLst/>
          </a:prstGeom>
          <a:noFill/>
        </p:spPr>
        <p:txBody>
          <a:bodyPr wrap="square" rtlCol="0">
            <a:spAutoFit/>
          </a:bodyPr>
          <a:lstStyle/>
          <a:p>
            <a:r>
              <a:rPr lang="en-GB" sz="2400" b="1" dirty="0"/>
              <a:t>A</a:t>
            </a:r>
            <a:r>
              <a:rPr lang="en-GB" sz="2400" b="1" dirty="0" smtClean="0"/>
              <a:t>men</a:t>
            </a:r>
            <a:endParaRPr lang="en-GB" sz="2400" b="1" dirty="0"/>
          </a:p>
        </p:txBody>
      </p:sp>
      <p:pic>
        <p:nvPicPr>
          <p:cNvPr id="2" name="02 The Journey.wav">
            <a:hlinkClick r:id="" action="ppaction://media"/>
          </p:cNvPr>
          <p:cNvPicPr>
            <a:picLocks noChangeAspect="1"/>
          </p:cNvPicPr>
          <p:nvPr>
            <a:audioFile r:link="rId1"/>
            <p:extLst>
              <p:ext uri="{DAA4B4D4-6D71-4841-9C94-3DE7FCFB9230}">
                <p14:media xmlns:p14="http://schemas.microsoft.com/office/powerpoint/2010/main" xmlns="" r:embed="rId4"/>
              </p:ext>
            </p:extLst>
          </p:nvPr>
        </p:nvPicPr>
        <p:blipFill>
          <a:blip r:embed="rId5" cstate="print"/>
          <a:stretch>
            <a:fillRect/>
          </a:stretch>
        </p:blipFill>
        <p:spPr>
          <a:xfrm>
            <a:off x="-609600" y="6178153"/>
            <a:ext cx="609600" cy="609600"/>
          </a:xfrm>
          <a:prstGeom prst="rect">
            <a:avLst/>
          </a:prstGeom>
        </p:spPr>
      </p:pic>
    </p:spTree>
    <p:extLst>
      <p:ext uri="{BB962C8B-B14F-4D97-AF65-F5344CB8AC3E}">
        <p14:creationId xmlns:p14="http://schemas.microsoft.com/office/powerpoint/2010/main" xmlns="" val="960942764"/>
      </p:ext>
    </p:extLst>
  </p:cSld>
  <p:clrMapOvr>
    <a:masterClrMapping/>
  </p:clrMapOvr>
  <mc:AlternateContent xmlns:mc="http://schemas.openxmlformats.org/markup-compatibility/2006">
    <mc:Choice xmlns:p14="http://schemas.microsoft.com/office/powerpoint/2010/main" xmlns="" Requires="p14">
      <p:transition p14:dur="0" advClick="0" advTm="162000"/>
    </mc:Choice>
    <mc:Fallback>
      <p:transition advClick="0" advTm="16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6" fill="hold"/>
                                        <p:tgtEl>
                                          <p:spTgt spid="2"/>
                                        </p:tgtEl>
                                      </p:cBhvr>
                                    </p:cmd>
                                  </p:childTnLst>
                                </p:cTn>
                              </p:par>
                              <p:par>
                                <p:cTn id="7" presetID="10" presetClass="entr" presetSubtype="0" fill="hold" nodeType="withEffect">
                                  <p:stCondLst>
                                    <p:cond delay="40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9000"/>
                                        <p:tgtEl>
                                          <p:spTgt spid="4"/>
                                        </p:tgtEl>
                                      </p:cBhvr>
                                    </p:animEffect>
                                  </p:childTnLst>
                                </p:cTn>
                              </p:par>
                              <p:par>
                                <p:cTn id="10" presetID="10" presetClass="entr" presetSubtype="0" fill="hold" grpId="0" nodeType="withEffect">
                                  <p:stCondLst>
                                    <p:cond delay="8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250"/>
                                        <p:tgtEl>
                                          <p:spTgt spid="5"/>
                                        </p:tgtEl>
                                      </p:cBhvr>
                                    </p:animEffect>
                                  </p:childTnLst>
                                </p:cTn>
                              </p:par>
                              <p:par>
                                <p:cTn id="13" presetID="10" presetClass="entr" presetSubtype="0" fill="hold" grpId="0" nodeType="withEffect">
                                  <p:stCondLst>
                                    <p:cond delay="130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0"/>
                                        <p:tgtEl>
                                          <p:spTgt spid="6"/>
                                        </p:tgtEl>
                                      </p:cBhvr>
                                    </p:animEffect>
                                  </p:childTnLst>
                                </p:cTn>
                              </p:par>
                              <p:par>
                                <p:cTn id="16" presetID="10" presetClass="entr" presetSubtype="0" fill="hold" grpId="0" nodeType="withEffect">
                                  <p:stCondLst>
                                    <p:cond delay="1875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0"/>
                                        <p:tgtEl>
                                          <p:spTgt spid="8"/>
                                        </p:tgtEl>
                                      </p:cBhvr>
                                    </p:animEffect>
                                  </p:childTnLst>
                                </p:cTn>
                              </p:par>
                              <p:par>
                                <p:cTn id="19" presetID="10" presetClass="entr" presetSubtype="0" fill="hold" grpId="0" nodeType="withEffect">
                                  <p:stCondLst>
                                    <p:cond delay="250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250"/>
                                        <p:tgtEl>
                                          <p:spTgt spid="9"/>
                                        </p:tgtEl>
                                      </p:cBhvr>
                                    </p:animEffect>
                                  </p:childTnLst>
                                </p:cTn>
                              </p:par>
                              <p:par>
                                <p:cTn id="22" presetID="10" presetClass="entr" presetSubtype="0" fill="hold" grpId="0" nodeType="withEffect">
                                  <p:stCondLst>
                                    <p:cond delay="310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250"/>
                                        <p:tgtEl>
                                          <p:spTgt spid="10"/>
                                        </p:tgtEl>
                                      </p:cBhvr>
                                    </p:animEffect>
                                  </p:childTnLst>
                                </p:cTn>
                              </p:par>
                              <p:par>
                                <p:cTn id="25" presetID="10" presetClass="entr" presetSubtype="0" fill="hold" grpId="0" nodeType="withEffect">
                                  <p:stCondLst>
                                    <p:cond delay="375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0"/>
                                        <p:tgtEl>
                                          <p:spTgt spid="11"/>
                                        </p:tgtEl>
                                      </p:cBhvr>
                                    </p:animEffect>
                                  </p:childTnLst>
                                </p:cTn>
                              </p:par>
                              <p:par>
                                <p:cTn id="28" presetID="10" presetClass="entr" presetSubtype="0" fill="hold" grpId="0" nodeType="withEffect">
                                  <p:stCondLst>
                                    <p:cond delay="42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500"/>
                                        <p:tgtEl>
                                          <p:spTgt spid="12"/>
                                        </p:tgtEl>
                                      </p:cBhvr>
                                    </p:animEffect>
                                  </p:childTnLst>
                                </p:cTn>
                              </p:par>
                              <p:par>
                                <p:cTn id="31" presetID="10" presetClass="entr" presetSubtype="0" fill="hold" grpId="0" nodeType="withEffect">
                                  <p:stCondLst>
                                    <p:cond delay="490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0"/>
                                        <p:tgtEl>
                                          <p:spTgt spid="13"/>
                                        </p:tgtEl>
                                      </p:cBhvr>
                                    </p:animEffect>
                                  </p:childTnLst>
                                </p:cTn>
                              </p:par>
                              <p:par>
                                <p:cTn id="34" presetID="10" presetClass="entr" presetSubtype="0" fill="hold" grpId="0" nodeType="withEffect">
                                  <p:stCondLst>
                                    <p:cond delay="550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0"/>
                                        <p:tgtEl>
                                          <p:spTgt spid="14"/>
                                        </p:tgtEl>
                                      </p:cBhvr>
                                    </p:animEffect>
                                  </p:childTnLst>
                                </p:cTn>
                              </p:par>
                              <p:par>
                                <p:cTn id="37" presetID="10" presetClass="entr" presetSubtype="0" fill="hold" grpId="0" nodeType="withEffect">
                                  <p:stCondLst>
                                    <p:cond delay="590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2"/>
                </p:tgtEl>
              </p:cMediaNode>
            </p:audio>
          </p:childTnLst>
        </p:cTn>
      </p:par>
    </p:tnLst>
    <p:bldLst>
      <p:bldP spid="5" grpId="0"/>
      <p:bldP spid="6" grpId="0"/>
      <p:bldP spid="8" grpId="0"/>
      <p:bldP spid="9" grpId="0"/>
      <p:bldP spid="10" grpId="0"/>
      <p:bldP spid="11" grpId="0"/>
      <p:bldP spid="12"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414517"/>
            <a:ext cx="7272808" cy="646331"/>
          </a:xfrm>
          <a:prstGeom prst="rect">
            <a:avLst/>
          </a:prstGeom>
          <a:noFill/>
        </p:spPr>
        <p:txBody>
          <a:bodyPr wrap="square" rtlCol="0">
            <a:spAutoFit/>
          </a:bodyPr>
          <a:lstStyle/>
          <a:p>
            <a:r>
              <a:rPr lang="en-GB" dirty="0" smtClean="0"/>
              <a:t>Music by Simeon Wood - ‘The Journey’ 2003 </a:t>
            </a:r>
          </a:p>
          <a:p>
            <a:r>
              <a:rPr lang="en-GB" dirty="0" smtClean="0"/>
              <a:t>www.simeonwood.com</a:t>
            </a:r>
            <a:endParaRPr lang="en-GB" dirty="0"/>
          </a:p>
        </p:txBody>
      </p:sp>
      <p:sp>
        <p:nvSpPr>
          <p:cNvPr id="5" name="TextBox 4"/>
          <p:cNvSpPr txBox="1"/>
          <p:nvPr/>
        </p:nvSpPr>
        <p:spPr>
          <a:xfrm>
            <a:off x="1043608" y="2492896"/>
            <a:ext cx="5472608" cy="923330"/>
          </a:xfrm>
          <a:prstGeom prst="rect">
            <a:avLst/>
          </a:prstGeom>
          <a:noFill/>
        </p:spPr>
        <p:txBody>
          <a:bodyPr wrap="square" rtlCol="0">
            <a:spAutoFit/>
          </a:bodyPr>
          <a:lstStyle/>
          <a:p>
            <a:r>
              <a:rPr lang="en-GB" dirty="0" smtClean="0"/>
              <a:t>Words </a:t>
            </a:r>
            <a:r>
              <a:rPr lang="en-GB" dirty="0"/>
              <a:t>and image </a:t>
            </a:r>
            <a:r>
              <a:rPr lang="en-GB" dirty="0" smtClean="0"/>
              <a:t>by Claudia Brown of Sanctuary 242.</a:t>
            </a:r>
          </a:p>
          <a:p>
            <a:r>
              <a:rPr lang="en-GB" dirty="0" smtClean="0"/>
              <a:t>Sanctuary242@hotmail.co.uk</a:t>
            </a:r>
            <a:endParaRPr lang="en-GB" dirty="0"/>
          </a:p>
          <a:p>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15616" y="3429000"/>
            <a:ext cx="2162175" cy="819150"/>
          </a:xfrm>
          <a:prstGeom prst="rect">
            <a:avLst/>
          </a:prstGeom>
        </p:spPr>
      </p:pic>
      <p:sp>
        <p:nvSpPr>
          <p:cNvPr id="7" name="TextBox 6"/>
          <p:cNvSpPr txBox="1"/>
          <p:nvPr/>
        </p:nvSpPr>
        <p:spPr>
          <a:xfrm>
            <a:off x="1043608" y="4581128"/>
            <a:ext cx="7272808" cy="2092881"/>
          </a:xfrm>
          <a:prstGeom prst="rect">
            <a:avLst/>
          </a:prstGeom>
          <a:noFill/>
        </p:spPr>
        <p:txBody>
          <a:bodyPr wrap="square" rtlCol="0">
            <a:spAutoFit/>
          </a:bodyPr>
          <a:lstStyle/>
          <a:p>
            <a:pPr algn="just"/>
            <a:r>
              <a:rPr lang="en-GB" sz="1400" dirty="0"/>
              <a:t>Sanctuary is an intentional Christian community based in and around St Albans, England.  We are a group of people who are exploring the boundaries between the rich traditions of the inherited Christian church and the challenges we face living in a modern secular society. Sanctuary provides a safe haven to explore the space around us – culture, church, friendship, family, life.  Together we undertake a journey of invitation through shared understandings and explorations of bible and story, teaching and experience, fellowship and prayer, deeply founded upon the loving purposes of our God, becoming disciples of Jesus Christ to our modern world.</a:t>
            </a:r>
          </a:p>
          <a:p>
            <a:pPr algn="just"/>
            <a:endParaRPr lang="en-GB" sz="1400" dirty="0"/>
          </a:p>
          <a:p>
            <a:pPr algn="just"/>
            <a:endParaRPr lang="en-GB" dirty="0"/>
          </a:p>
        </p:txBody>
      </p:sp>
      <p:sp>
        <p:nvSpPr>
          <p:cNvPr id="8" name="TextBox 7"/>
          <p:cNvSpPr txBox="1"/>
          <p:nvPr/>
        </p:nvSpPr>
        <p:spPr>
          <a:xfrm>
            <a:off x="1043608" y="692696"/>
            <a:ext cx="5112568" cy="369332"/>
          </a:xfrm>
          <a:prstGeom prst="rect">
            <a:avLst/>
          </a:prstGeom>
          <a:noFill/>
        </p:spPr>
        <p:txBody>
          <a:bodyPr wrap="square" rtlCol="0">
            <a:spAutoFit/>
          </a:bodyPr>
          <a:lstStyle/>
          <a:p>
            <a:r>
              <a:rPr lang="en-GB" dirty="0" smtClean="0"/>
              <a:t>Credits:</a:t>
            </a:r>
            <a:endParaRPr lang="en-GB" dirty="0"/>
          </a:p>
        </p:txBody>
      </p:sp>
    </p:spTree>
    <p:extLst>
      <p:ext uri="{BB962C8B-B14F-4D97-AF65-F5344CB8AC3E}">
        <p14:creationId xmlns:p14="http://schemas.microsoft.com/office/powerpoint/2010/main" xmlns="" val="1939995765"/>
      </p:ext>
    </p:extLst>
  </p:cSld>
  <p:clrMapOvr>
    <a:masterClrMapping/>
  </p:clrMapOvr>
  <mc:AlternateContent xmlns:mc="http://schemas.openxmlformats.org/markup-compatibility/2006">
    <mc:Choice xmlns:p14="http://schemas.microsoft.com/office/powerpoint/2010/main" xmlns="" Requires="p14">
      <p:transition spd="med" p14:dur="700" advClick="0">
        <p:fade/>
      </p:transition>
    </mc:Choice>
    <mc:Fallback>
      <p:transition spd="med" advClick="0">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186</Words>
  <Application>Microsoft Office PowerPoint</Application>
  <PresentationFormat>On-screen Show (4:3)</PresentationFormat>
  <Paragraphs>16</Paragraphs>
  <Slides>2</Slides>
  <Notes>0</Notes>
  <HiddenSlides>0</HiddenSlides>
  <MMClips>1</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Claudia</dc:creator>
  <cp:lastModifiedBy>Marie Page</cp:lastModifiedBy>
  <cp:revision>24</cp:revision>
  <cp:lastPrinted>2012-11-19T23:39:22Z</cp:lastPrinted>
  <dcterms:created xsi:type="dcterms:W3CDTF">2012-11-08T16:52:23Z</dcterms:created>
  <dcterms:modified xsi:type="dcterms:W3CDTF">2012-11-22T09:02:16Z</dcterms:modified>
</cp:coreProperties>
</file>